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65" r:id="rId4"/>
    <p:sldId id="259" r:id="rId5"/>
    <p:sldId id="257" r:id="rId6"/>
    <p:sldId id="258" r:id="rId7"/>
    <p:sldId id="260" r:id="rId8"/>
    <p:sldId id="262" r:id="rId9"/>
    <p:sldId id="263" r:id="rId10"/>
    <p:sldId id="264" r:id="rId11"/>
    <p:sldId id="26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D6214-BFEF-A349-9D11-EEDEB942CD22}" v="30" dt="2025-05-11T10:07:07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/>
    <p:restoredTop sz="94719"/>
  </p:normalViewPr>
  <p:slideViewPr>
    <p:cSldViewPr snapToGrid="0" showGuides="1">
      <p:cViewPr>
        <p:scale>
          <a:sx n="72" d="100"/>
          <a:sy n="72" d="100"/>
        </p:scale>
        <p:origin x="2360" y="17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16DD6214-BFEF-A349-9D11-EEDEB942CD22}"/>
    <pc:docChg chg="undo custSel addSld modSld">
      <pc:chgData name="Francisco Javier Bonet García" userId="c67cd2f5-7354-47bd-a51e-00312a09adde" providerId="ADAL" clId="{16DD6214-BFEF-A349-9D11-EEDEB942CD22}" dt="2025-05-11T10:17:34.513" v="44" actId="790"/>
      <pc:docMkLst>
        <pc:docMk/>
      </pc:docMkLst>
      <pc:sldChg chg="modSp mod">
        <pc:chgData name="Francisco Javier Bonet García" userId="c67cd2f5-7354-47bd-a51e-00312a09adde" providerId="ADAL" clId="{16DD6214-BFEF-A349-9D11-EEDEB942CD22}" dt="2025-05-11T10:17:34.513" v="44" actId="790"/>
        <pc:sldMkLst>
          <pc:docMk/>
          <pc:sldMk cId="871685434" sldId="264"/>
        </pc:sldMkLst>
        <pc:spChg chg="mod">
          <ac:chgData name="Francisco Javier Bonet García" userId="c67cd2f5-7354-47bd-a51e-00312a09adde" providerId="ADAL" clId="{16DD6214-BFEF-A349-9D11-EEDEB942CD22}" dt="2025-05-11T10:17:08.409" v="42" actId="1076"/>
          <ac:spMkLst>
            <pc:docMk/>
            <pc:sldMk cId="871685434" sldId="264"/>
            <ac:spMk id="2" creationId="{4FFF7E3D-5052-EBE5-1A3A-D36498DB5D0B}"/>
          </ac:spMkLst>
        </pc:spChg>
        <pc:spChg chg="mod">
          <ac:chgData name="Francisco Javier Bonet García" userId="c67cd2f5-7354-47bd-a51e-00312a09adde" providerId="ADAL" clId="{16DD6214-BFEF-A349-9D11-EEDEB942CD22}" dt="2025-05-11T10:17:34.513" v="44" actId="790"/>
          <ac:spMkLst>
            <pc:docMk/>
            <pc:sldMk cId="871685434" sldId="264"/>
            <ac:spMk id="3" creationId="{928EAEDB-D71F-4377-8A26-1E858E9DAD75}"/>
          </ac:spMkLst>
        </pc:spChg>
      </pc:sldChg>
      <pc:sldChg chg="addSp delSp modSp new mod">
        <pc:chgData name="Francisco Javier Bonet García" userId="c67cd2f5-7354-47bd-a51e-00312a09adde" providerId="ADAL" clId="{16DD6214-BFEF-A349-9D11-EEDEB942CD22}" dt="2025-05-11T10:07:07.744" v="21" actId="1076"/>
        <pc:sldMkLst>
          <pc:docMk/>
          <pc:sldMk cId="4119050646" sldId="266"/>
        </pc:sldMkLst>
        <pc:spChg chg="add del">
          <ac:chgData name="Francisco Javier Bonet García" userId="c67cd2f5-7354-47bd-a51e-00312a09adde" providerId="ADAL" clId="{16DD6214-BFEF-A349-9D11-EEDEB942CD22}" dt="2025-05-11T10:06:10.853" v="2" actId="22"/>
          <ac:spMkLst>
            <pc:docMk/>
            <pc:sldMk cId="4119050646" sldId="266"/>
            <ac:spMk id="3" creationId="{36E9FF66-83A7-5E3F-4234-D66A92CED430}"/>
          </ac:spMkLst>
        </pc:spChg>
        <pc:picChg chg="add mod modCrop">
          <ac:chgData name="Francisco Javier Bonet García" userId="c67cd2f5-7354-47bd-a51e-00312a09adde" providerId="ADAL" clId="{16DD6214-BFEF-A349-9D11-EEDEB942CD22}" dt="2025-05-11T10:07:07.744" v="21" actId="1076"/>
          <ac:picMkLst>
            <pc:docMk/>
            <pc:sldMk cId="4119050646" sldId="266"/>
            <ac:picMk id="4" creationId="{6A6BCB53-2CA4-D846-42BF-32D5C3186B17}"/>
          </ac:picMkLst>
        </pc:picChg>
        <pc:picChg chg="add mod">
          <ac:chgData name="Francisco Javier Bonet García" userId="c67cd2f5-7354-47bd-a51e-00312a09adde" providerId="ADAL" clId="{16DD6214-BFEF-A349-9D11-EEDEB942CD22}" dt="2025-05-11T10:07:07.744" v="21" actId="1076"/>
          <ac:picMkLst>
            <pc:docMk/>
            <pc:sldMk cId="4119050646" sldId="266"/>
            <ac:picMk id="1026" creationId="{30E6F9D2-8E0F-F2BF-70BD-726A916B1583}"/>
          </ac:picMkLst>
        </pc:picChg>
      </pc:sldChg>
    </pc:docChg>
  </pc:docChgLst>
  <pc:docChgLst>
    <pc:chgData name="Francisco Javier Bonet García" userId="c67cd2f5-7354-47bd-a51e-00312a09adde" providerId="ADAL" clId="{DA44C2CE-E4D3-C841-8892-6C8D29E4014A}"/>
    <pc:docChg chg="undo custSel addSld modSld sldOrd">
      <pc:chgData name="Francisco Javier Bonet García" userId="c67cd2f5-7354-47bd-a51e-00312a09adde" providerId="ADAL" clId="{DA44C2CE-E4D3-C841-8892-6C8D29E4014A}" dt="2025-05-07T09:03:23.366" v="1132" actId="478"/>
      <pc:docMkLst>
        <pc:docMk/>
      </pc:docMkLst>
      <pc:sldChg chg="addSp delSp modSp mod modAnim">
        <pc:chgData name="Francisco Javier Bonet García" userId="c67cd2f5-7354-47bd-a51e-00312a09adde" providerId="ADAL" clId="{DA44C2CE-E4D3-C841-8892-6C8D29E4014A}" dt="2025-05-07T09:03:23.366" v="1132" actId="478"/>
        <pc:sldMkLst>
          <pc:docMk/>
          <pc:sldMk cId="956278167" sldId="256"/>
        </pc:sldMkLst>
        <pc:spChg chg="add mod">
          <ac:chgData name="Francisco Javier Bonet García" userId="c67cd2f5-7354-47bd-a51e-00312a09adde" providerId="ADAL" clId="{DA44C2CE-E4D3-C841-8892-6C8D29E4014A}" dt="2025-05-07T08:24:32.524" v="143" actId="1076"/>
          <ac:spMkLst>
            <pc:docMk/>
            <pc:sldMk cId="956278167" sldId="256"/>
            <ac:spMk id="3" creationId="{F4D69C5C-2D8C-CC7C-98EA-28BD043CC487}"/>
          </ac:spMkLst>
        </pc:spChg>
        <pc:spChg chg="mod">
          <ac:chgData name="Francisco Javier Bonet García" userId="c67cd2f5-7354-47bd-a51e-00312a09adde" providerId="ADAL" clId="{DA44C2CE-E4D3-C841-8892-6C8D29E4014A}" dt="2025-05-07T08:57:54.141" v="1047" actId="20577"/>
          <ac:spMkLst>
            <pc:docMk/>
            <pc:sldMk cId="956278167" sldId="256"/>
            <ac:spMk id="4" creationId="{9437C42E-4469-6091-B9CA-D4578A91317C}"/>
          </ac:spMkLst>
        </pc:spChg>
        <pc:spChg chg="mod">
          <ac:chgData name="Francisco Javier Bonet García" userId="c67cd2f5-7354-47bd-a51e-00312a09adde" providerId="ADAL" clId="{DA44C2CE-E4D3-C841-8892-6C8D29E4014A}" dt="2025-05-07T08:22:44.237" v="69" actId="552"/>
          <ac:spMkLst>
            <pc:docMk/>
            <pc:sldMk cId="956278167" sldId="256"/>
            <ac:spMk id="9" creationId="{77D3F49A-B1DA-784A-F507-BB73675C213F}"/>
          </ac:spMkLst>
        </pc:spChg>
        <pc:spChg chg="mod">
          <ac:chgData name="Francisco Javier Bonet García" userId="c67cd2f5-7354-47bd-a51e-00312a09adde" providerId="ADAL" clId="{DA44C2CE-E4D3-C841-8892-6C8D29E4014A}" dt="2025-05-07T08:22:53.352" v="81" actId="1035"/>
          <ac:spMkLst>
            <pc:docMk/>
            <pc:sldMk cId="956278167" sldId="256"/>
            <ac:spMk id="10" creationId="{2FD1D102-69A8-C774-086C-23BB70B8F788}"/>
          </ac:spMkLst>
        </pc:spChg>
        <pc:grpChg chg="add">
          <ac:chgData name="Francisco Javier Bonet García" userId="c67cd2f5-7354-47bd-a51e-00312a09adde" providerId="ADAL" clId="{DA44C2CE-E4D3-C841-8892-6C8D29E4014A}" dt="2025-05-07T08:57:31.350" v="1040" actId="164"/>
          <ac:grpSpMkLst>
            <pc:docMk/>
            <pc:sldMk cId="956278167" sldId="256"/>
            <ac:grpSpMk id="5" creationId="{E97B48BA-C6A2-7CAC-D8D8-472C78F96F55}"/>
          </ac:grpSpMkLst>
        </pc:grpChg>
      </pc:sldChg>
      <pc:sldChg chg="modSp mod modAnim">
        <pc:chgData name="Francisco Javier Bonet García" userId="c67cd2f5-7354-47bd-a51e-00312a09adde" providerId="ADAL" clId="{DA44C2CE-E4D3-C841-8892-6C8D29E4014A}" dt="2025-05-07T08:59:17.949" v="1062"/>
        <pc:sldMkLst>
          <pc:docMk/>
          <pc:sldMk cId="2596920075" sldId="257"/>
        </pc:sldMkLst>
        <pc:spChg chg="mod">
          <ac:chgData name="Francisco Javier Bonet García" userId="c67cd2f5-7354-47bd-a51e-00312a09adde" providerId="ADAL" clId="{DA44C2CE-E4D3-C841-8892-6C8D29E4014A}" dt="2025-05-07T08:59:06.924" v="1060" actId="1076"/>
          <ac:spMkLst>
            <pc:docMk/>
            <pc:sldMk cId="2596920075" sldId="257"/>
            <ac:spMk id="4" creationId="{19E2EC3E-4E8B-B85D-5AF8-3D43A9D55FF6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6" creationId="{5D64C178-AF9C-2683-DF4D-27203B983F08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8" creationId="{B66D4AC2-5FD1-FE0D-CFF3-E2D99B642488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9" creationId="{FD00F870-76B2-2237-5ED8-E720042976C5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11" creationId="{ACDA8DA3-8E0A-CCAD-0EB6-6083CE73F778}"/>
          </ac:spMkLst>
        </pc:spChg>
      </pc:sldChg>
      <pc:sldChg chg="addSp modSp mod modAnim">
        <pc:chgData name="Francisco Javier Bonet García" userId="c67cd2f5-7354-47bd-a51e-00312a09adde" providerId="ADAL" clId="{DA44C2CE-E4D3-C841-8892-6C8D29E4014A}" dt="2025-05-07T09:00:15.695" v="1119"/>
        <pc:sldMkLst>
          <pc:docMk/>
          <pc:sldMk cId="1009567068" sldId="258"/>
        </pc:sldMkLst>
        <pc:spChg chg="mod">
          <ac:chgData name="Francisco Javier Bonet García" userId="c67cd2f5-7354-47bd-a51e-00312a09adde" providerId="ADAL" clId="{DA44C2CE-E4D3-C841-8892-6C8D29E4014A}" dt="2025-05-07T08:59:41.641" v="1114" actId="1076"/>
          <ac:spMkLst>
            <pc:docMk/>
            <pc:sldMk cId="1009567068" sldId="258"/>
            <ac:spMk id="2" creationId="{1F181558-8852-F391-C9C8-AAAC50DC0B39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3" creationId="{781DFC41-5B85-40E3-5907-BF89661EEE17}"/>
          </ac:spMkLst>
        </pc:spChg>
        <pc:spChg chg="mod">
          <ac:chgData name="Francisco Javier Bonet García" userId="c67cd2f5-7354-47bd-a51e-00312a09adde" providerId="ADAL" clId="{DA44C2CE-E4D3-C841-8892-6C8D29E4014A}" dt="2025-05-07T08:33:53.147" v="394" actId="1037"/>
          <ac:spMkLst>
            <pc:docMk/>
            <pc:sldMk cId="1009567068" sldId="258"/>
            <ac:spMk id="4" creationId="{2E12A766-542A-41F0-6FA0-9B3CFB80C5BD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5" creationId="{D2BE2B5B-D72E-9D5E-ECCA-4AB6F325B17D}"/>
          </ac:spMkLst>
        </pc:spChg>
        <pc:spChg chg="mod">
          <ac:chgData name="Francisco Javier Bonet García" userId="c67cd2f5-7354-47bd-a51e-00312a09adde" providerId="ADAL" clId="{DA44C2CE-E4D3-C841-8892-6C8D29E4014A}" dt="2025-05-07T08:34:08.137" v="396" actId="1035"/>
          <ac:spMkLst>
            <pc:docMk/>
            <pc:sldMk cId="1009567068" sldId="258"/>
            <ac:spMk id="6" creationId="{347190C0-4147-890F-5FF8-1597E64AA274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7" creationId="{06BCAAAD-2BB3-03C4-537B-C25AF6AA70AE}"/>
          </ac:spMkLst>
        </pc:spChg>
        <pc:spChg chg="mod">
          <ac:chgData name="Francisco Javier Bonet García" userId="c67cd2f5-7354-47bd-a51e-00312a09adde" providerId="ADAL" clId="{DA44C2CE-E4D3-C841-8892-6C8D29E4014A}" dt="2025-05-07T08:34:10.452" v="398" actId="1035"/>
          <ac:spMkLst>
            <pc:docMk/>
            <pc:sldMk cId="1009567068" sldId="258"/>
            <ac:spMk id="8" creationId="{B7098258-161B-B323-AEA2-61791ABC02C0}"/>
          </ac:spMkLst>
        </pc:spChg>
        <pc:grpChg chg="add">
          <ac:chgData name="Francisco Javier Bonet García" userId="c67cd2f5-7354-47bd-a51e-00312a09adde" providerId="ADAL" clId="{DA44C2CE-E4D3-C841-8892-6C8D29E4014A}" dt="2025-05-07T08:59:53.186" v="1115" actId="164"/>
          <ac:grpSpMkLst>
            <pc:docMk/>
            <pc:sldMk cId="1009567068" sldId="258"/>
            <ac:grpSpMk id="15" creationId="{73273A39-DA1B-6660-FA4D-8BE9DCB54406}"/>
          </ac:grpSpMkLst>
        </pc:grpChg>
        <pc:grpChg chg="add">
          <ac:chgData name="Francisco Javier Bonet García" userId="c67cd2f5-7354-47bd-a51e-00312a09adde" providerId="ADAL" clId="{DA44C2CE-E4D3-C841-8892-6C8D29E4014A}" dt="2025-05-07T08:59:58.012" v="1116" actId="164"/>
          <ac:grpSpMkLst>
            <pc:docMk/>
            <pc:sldMk cId="1009567068" sldId="258"/>
            <ac:grpSpMk id="16" creationId="{CD8E7A91-80F8-BFE9-B4CC-3B81C25E354D}"/>
          </ac:grpSpMkLst>
        </pc:grpChg>
        <pc:grpChg chg="add">
          <ac:chgData name="Francisco Javier Bonet García" userId="c67cd2f5-7354-47bd-a51e-00312a09adde" providerId="ADAL" clId="{DA44C2CE-E4D3-C841-8892-6C8D29E4014A}" dt="2025-05-07T09:00:02.968" v="1117" actId="164"/>
          <ac:grpSpMkLst>
            <pc:docMk/>
            <pc:sldMk cId="1009567068" sldId="258"/>
            <ac:grpSpMk id="17" creationId="{FB3FBE52-5A11-55FB-540C-A98E0E38AC0B}"/>
          </ac:grpSpMkLst>
        </pc:grpChg>
        <pc:cxnChg chg="add mod">
          <ac:chgData name="Francisco Javier Bonet García" userId="c67cd2f5-7354-47bd-a51e-00312a09adde" providerId="ADAL" clId="{DA44C2CE-E4D3-C841-8892-6C8D29E4014A}" dt="2025-05-07T08:34:04.304" v="395" actId="552"/>
          <ac:cxnSpMkLst>
            <pc:docMk/>
            <pc:sldMk cId="1009567068" sldId="258"/>
            <ac:cxnSpMk id="10" creationId="{55E30438-07EF-819B-FB15-4D91A87DF08E}"/>
          </ac:cxnSpMkLst>
        </pc:cxnChg>
        <pc:cxnChg chg="add mod">
          <ac:chgData name="Francisco Javier Bonet García" userId="c67cd2f5-7354-47bd-a51e-00312a09adde" providerId="ADAL" clId="{DA44C2CE-E4D3-C841-8892-6C8D29E4014A}" dt="2025-05-07T08:34:08.137" v="396" actId="1035"/>
          <ac:cxnSpMkLst>
            <pc:docMk/>
            <pc:sldMk cId="1009567068" sldId="258"/>
            <ac:cxnSpMk id="12" creationId="{82D043C9-B18C-C9C2-1B47-3749B6B3A805}"/>
          </ac:cxnSpMkLst>
        </pc:cxnChg>
        <pc:cxnChg chg="add mod">
          <ac:chgData name="Francisco Javier Bonet García" userId="c67cd2f5-7354-47bd-a51e-00312a09adde" providerId="ADAL" clId="{DA44C2CE-E4D3-C841-8892-6C8D29E4014A}" dt="2025-05-07T08:34:10.452" v="398" actId="1035"/>
          <ac:cxnSpMkLst>
            <pc:docMk/>
            <pc:sldMk cId="1009567068" sldId="258"/>
            <ac:cxnSpMk id="14" creationId="{F67A0323-E704-E2CC-92CC-89C289839E21}"/>
          </ac:cxnSpMkLst>
        </pc:cxnChg>
      </pc:sldChg>
      <pc:sldChg chg="addSp modSp mod ord modAnim">
        <pc:chgData name="Francisco Javier Bonet García" userId="c67cd2f5-7354-47bd-a51e-00312a09adde" providerId="ADAL" clId="{DA44C2CE-E4D3-C841-8892-6C8D29E4014A}" dt="2025-05-07T08:58:59.373" v="1059"/>
        <pc:sldMkLst>
          <pc:docMk/>
          <pc:sldMk cId="1398742292" sldId="259"/>
        </pc:sldMkLst>
        <pc:spChg chg="mod">
          <ac:chgData name="Francisco Javier Bonet García" userId="c67cd2f5-7354-47bd-a51e-00312a09adde" providerId="ADAL" clId="{DA44C2CE-E4D3-C841-8892-6C8D29E4014A}" dt="2025-05-07T08:24:18.367" v="122" actId="1076"/>
          <ac:spMkLst>
            <pc:docMk/>
            <pc:sldMk cId="1398742292" sldId="259"/>
            <ac:spMk id="2" creationId="{53905297-C66D-6DC0-38CB-359AABD55BDB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3" creationId="{ED471639-DFD7-807A-33DF-48252F008306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4" creationId="{819B1D58-952C-C956-1608-AF0679A81A6A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5" creationId="{193BE719-F54C-0084-5DA0-392119BE9503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6" creationId="{FDF88E3F-870E-202D-6DAF-83291EEE52B3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7" creationId="{14060FEA-E1A4-6A13-69A2-E45AB9170D7A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8" creationId="{D4CA16A2-9A8D-B430-02CB-6D7AD8D95C13}"/>
          </ac:spMkLst>
        </pc:spChg>
        <pc:grpChg chg="add">
          <ac:chgData name="Francisco Javier Bonet García" userId="c67cd2f5-7354-47bd-a51e-00312a09adde" providerId="ADAL" clId="{DA44C2CE-E4D3-C841-8892-6C8D29E4014A}" dt="2025-05-07T08:58:52.772" v="1057" actId="164"/>
          <ac:grpSpMkLst>
            <pc:docMk/>
            <pc:sldMk cId="1398742292" sldId="259"/>
            <ac:grpSpMk id="9" creationId="{8ACBDE99-5454-B364-B07A-469D930A0DE0}"/>
          </ac:grpSpMkLst>
        </pc:grpChg>
      </pc:sldChg>
      <pc:sldChg chg="addSp delSp modSp mod modAnim">
        <pc:chgData name="Francisco Javier Bonet García" userId="c67cd2f5-7354-47bd-a51e-00312a09adde" providerId="ADAL" clId="{DA44C2CE-E4D3-C841-8892-6C8D29E4014A}" dt="2025-05-07T09:01:52.234" v="1129"/>
        <pc:sldMkLst>
          <pc:docMk/>
          <pc:sldMk cId="3948614900" sldId="260"/>
        </pc:sldMkLst>
        <pc:spChg chg="mod">
          <ac:chgData name="Francisco Javier Bonet García" userId="c67cd2f5-7354-47bd-a51e-00312a09adde" providerId="ADAL" clId="{DA44C2CE-E4D3-C841-8892-6C8D29E4014A}" dt="2025-05-07T08:34:38.053" v="403" actId="1076"/>
          <ac:spMkLst>
            <pc:docMk/>
            <pc:sldMk cId="3948614900" sldId="260"/>
            <ac:spMk id="2" creationId="{F3E5C4D2-4327-AFB9-7149-E1A126D43F5B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3" creationId="{A34F2DEE-83AB-3BA0-14ED-71BD8F46BFC4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4" creationId="{0F7F5F52-0975-3373-2EDA-DDCE082C1FBB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5" creationId="{0EF5FCA3-ECCD-1492-8402-287CC28278D9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6" creationId="{2BA3142E-3B2F-934B-0503-0C24C5F70AF2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7" creationId="{73544DD8-44E4-6770-91C1-810F46AE797E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8" creationId="{6DACD32E-58DD-E477-58B0-96B9D18C533E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9" creationId="{C69AA2DF-85E0-E33A-89E8-AE0CCFC33CC8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10" creationId="{AD8B4BA7-EA74-026D-8620-04552A70F6FC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11" creationId="{D5337F03-7F4A-6C05-2735-F664F5D4C1E0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2" creationId="{4E768274-8415-B42B-8C54-15811031750F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3" creationId="{D15C525E-1AC8-BBA4-E687-FCDA0259EEF3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4" creationId="{AE101B18-DFBB-4558-7E0E-EA0A2325B80F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15" creationId="{FF2DE877-2AF7-F585-44D6-E7777967A77B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6" creationId="{FCCC38A4-FAFB-9216-92ED-0223AB363437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7" creationId="{063BFA58-B057-3DAC-3CA0-A78C6FAA3949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8" creationId="{810AC689-A46A-BF5A-A85A-5598654CAECB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9" creationId="{142AF85F-F5CD-6619-C5DE-F5367104EDC4}"/>
          </ac:spMkLst>
        </pc:spChg>
        <pc:spChg chg="add 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20" creationId="{003D09C9-6818-1E70-CF22-C781F9F49894}"/>
          </ac:spMkLst>
        </pc:spChg>
        <pc:spChg chg="add 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21" creationId="{930A0E6A-A85E-B4F5-3A5D-CA27CAEAF367}"/>
          </ac:spMkLst>
        </pc:spChg>
        <pc:spChg chg="add 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22" creationId="{85625644-77CE-8153-E840-26C5844A51AB}"/>
          </ac:spMkLst>
        </pc:spChg>
        <pc:spChg chg="add 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23" creationId="{BF24944C-C61F-778F-4008-433D61B79F71}"/>
          </ac:spMkLst>
        </pc:spChg>
        <pc:spChg chg="add mod">
          <ac:chgData name="Francisco Javier Bonet García" userId="c67cd2f5-7354-47bd-a51e-00312a09adde" providerId="ADAL" clId="{DA44C2CE-E4D3-C841-8892-6C8D29E4014A}" dt="2025-05-07T08:49:46.869" v="649" actId="167"/>
          <ac:spMkLst>
            <pc:docMk/>
            <pc:sldMk cId="3948614900" sldId="260"/>
            <ac:spMk id="35" creationId="{B9FFE699-7257-7EF2-DAA4-7F2285BA3751}"/>
          </ac:spMkLst>
        </pc:spChg>
        <pc:spChg chg="add 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36" creationId="{263302F7-1BFA-37B7-0616-DA29957CDE7B}"/>
          </ac:spMkLst>
        </pc:spChg>
        <pc:spChg chg="add mod">
          <ac:chgData name="Francisco Javier Bonet García" userId="c67cd2f5-7354-47bd-a51e-00312a09adde" providerId="ADAL" clId="{DA44C2CE-E4D3-C841-8892-6C8D29E4014A}" dt="2025-05-07T08:50:39.009" v="668" actId="14100"/>
          <ac:spMkLst>
            <pc:docMk/>
            <pc:sldMk cId="3948614900" sldId="260"/>
            <ac:spMk id="37" creationId="{DBF5A404-A468-B866-9311-AE3D2FBBA0AF}"/>
          </ac:spMkLst>
        </pc:spChg>
        <pc:grpChg chg="add">
          <ac:chgData name="Francisco Javier Bonet García" userId="c67cd2f5-7354-47bd-a51e-00312a09adde" providerId="ADAL" clId="{DA44C2CE-E4D3-C841-8892-6C8D29E4014A}" dt="2025-05-07T09:00:30.108" v="1120" actId="164"/>
          <ac:grpSpMkLst>
            <pc:docMk/>
            <pc:sldMk cId="3948614900" sldId="260"/>
            <ac:grpSpMk id="40" creationId="{0581EF97-91DC-8F13-EB09-AB577A1487AE}"/>
          </ac:grpSpMkLst>
        </pc:grpChg>
        <pc:grpChg chg="add">
          <ac:chgData name="Francisco Javier Bonet García" userId="c67cd2f5-7354-47bd-a51e-00312a09adde" providerId="ADAL" clId="{DA44C2CE-E4D3-C841-8892-6C8D29E4014A}" dt="2025-05-07T09:00:38.269" v="1121" actId="164"/>
          <ac:grpSpMkLst>
            <pc:docMk/>
            <pc:sldMk cId="3948614900" sldId="260"/>
            <ac:grpSpMk id="41" creationId="{DB3B3C8A-EF6B-3C6A-B12F-DE6A8FCE29C6}"/>
          </ac:grpSpMkLst>
        </pc:grpChg>
        <pc:grpChg chg="add">
          <ac:chgData name="Francisco Javier Bonet García" userId="c67cd2f5-7354-47bd-a51e-00312a09adde" providerId="ADAL" clId="{DA44C2CE-E4D3-C841-8892-6C8D29E4014A}" dt="2025-05-07T09:00:49.199" v="1122" actId="164"/>
          <ac:grpSpMkLst>
            <pc:docMk/>
            <pc:sldMk cId="3948614900" sldId="260"/>
            <ac:grpSpMk id="42" creationId="{4830FC1C-39FA-F869-13B1-B8DAEB4D58FD}"/>
          </ac:grpSpMkLst>
        </pc:grpChg>
        <pc:grpChg chg="add">
          <ac:chgData name="Francisco Javier Bonet García" userId="c67cd2f5-7354-47bd-a51e-00312a09adde" providerId="ADAL" clId="{DA44C2CE-E4D3-C841-8892-6C8D29E4014A}" dt="2025-05-07T09:00:56.263" v="1123" actId="164"/>
          <ac:grpSpMkLst>
            <pc:docMk/>
            <pc:sldMk cId="3948614900" sldId="260"/>
            <ac:grpSpMk id="43" creationId="{15D9C41B-2E50-B000-C3C5-9DC6A1E15443}"/>
          </ac:grpSpMkLst>
        </pc:grpChg>
        <pc:grpChg chg="add">
          <ac:chgData name="Francisco Javier Bonet García" userId="c67cd2f5-7354-47bd-a51e-00312a09adde" providerId="ADAL" clId="{DA44C2CE-E4D3-C841-8892-6C8D29E4014A}" dt="2025-05-07T09:01:03.467" v="1124" actId="164"/>
          <ac:grpSpMkLst>
            <pc:docMk/>
            <pc:sldMk cId="3948614900" sldId="260"/>
            <ac:grpSpMk id="44" creationId="{1C7E9F3D-3C6E-B13D-7D6E-345D116D5B37}"/>
          </ac:grpSpMkLst>
        </pc:grpChg>
        <pc:grpChg chg="add">
          <ac:chgData name="Francisco Javier Bonet García" userId="c67cd2f5-7354-47bd-a51e-00312a09adde" providerId="ADAL" clId="{DA44C2CE-E4D3-C841-8892-6C8D29E4014A}" dt="2025-05-07T09:01:09.117" v="1125" actId="164"/>
          <ac:grpSpMkLst>
            <pc:docMk/>
            <pc:sldMk cId="3948614900" sldId="260"/>
            <ac:grpSpMk id="45" creationId="{8113DCBF-D23B-4ED9-91BB-E1121D770CF8}"/>
          </ac:grpSpMkLst>
        </pc:grp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25" creationId="{0B95F16A-6A1A-9F8B-03E2-429FF0F1EADA}"/>
          </ac:cxnSpMkLst>
        </pc:cxn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28" creationId="{1358717D-EA87-3280-2F79-E1F8CCFA6513}"/>
          </ac:cxnSpMkLst>
        </pc:cxn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31" creationId="{44353A21-0178-73C5-057C-6894284B64C2}"/>
          </ac:cxnSpMkLst>
        </pc:cxnChg>
      </pc:sldChg>
      <pc:sldChg chg="addSp modSp new mod ord">
        <pc:chgData name="Francisco Javier Bonet García" userId="c67cd2f5-7354-47bd-a51e-00312a09adde" providerId="ADAL" clId="{DA44C2CE-E4D3-C841-8892-6C8D29E4014A}" dt="2025-05-07T08:24:24.079" v="132" actId="20577"/>
        <pc:sldMkLst>
          <pc:docMk/>
          <pc:sldMk cId="918028440" sldId="261"/>
        </pc:sldMkLst>
        <pc:spChg chg="add mod">
          <ac:chgData name="Francisco Javier Bonet García" userId="c67cd2f5-7354-47bd-a51e-00312a09adde" providerId="ADAL" clId="{DA44C2CE-E4D3-C841-8892-6C8D29E4014A}" dt="2025-05-07T08:24:24.079" v="132" actId="20577"/>
          <ac:spMkLst>
            <pc:docMk/>
            <pc:sldMk cId="918028440" sldId="261"/>
            <ac:spMk id="2" creationId="{D417FC17-1389-3EA2-73BD-6E3F5BB90DE9}"/>
          </ac:spMkLst>
        </pc:spChg>
        <pc:spChg chg="add mod">
          <ac:chgData name="Francisco Javier Bonet García" userId="c67cd2f5-7354-47bd-a51e-00312a09adde" providerId="ADAL" clId="{DA44C2CE-E4D3-C841-8892-6C8D29E4014A}" dt="2025-05-07T08:21:02.255" v="23" actId="692"/>
          <ac:spMkLst>
            <pc:docMk/>
            <pc:sldMk cId="918028440" sldId="261"/>
            <ac:spMk id="4" creationId="{CA4B4C63-FEEA-95DB-E359-7A37BA63232A}"/>
          </ac:spMkLst>
        </pc:spChg>
        <pc:grpChg chg="add">
          <ac:chgData name="Francisco Javier Bonet García" userId="c67cd2f5-7354-47bd-a51e-00312a09adde" providerId="ADAL" clId="{DA44C2CE-E4D3-C841-8892-6C8D29E4014A}" dt="2025-05-07T08:21:06.926" v="24" actId="164"/>
          <ac:grpSpMkLst>
            <pc:docMk/>
            <pc:sldMk cId="918028440" sldId="261"/>
            <ac:grpSpMk id="5" creationId="{51697366-341F-F6B8-1A9F-C8021BD4C79D}"/>
          </ac:grpSpMkLst>
        </pc:grpChg>
        <pc:picChg chg="add mod modCrop">
          <ac:chgData name="Francisco Javier Bonet García" userId="c67cd2f5-7354-47bd-a51e-00312a09adde" providerId="ADAL" clId="{DA44C2CE-E4D3-C841-8892-6C8D29E4014A}" dt="2025-05-07T08:20:24.995" v="20" actId="1076"/>
          <ac:picMkLst>
            <pc:docMk/>
            <pc:sldMk cId="918028440" sldId="261"/>
            <ac:picMk id="3" creationId="{1669631F-0117-DD20-13B0-881EE28CF45E}"/>
          </ac:picMkLst>
        </pc:picChg>
      </pc:sldChg>
      <pc:sldChg chg="addSp modSp new mod">
        <pc:chgData name="Francisco Javier Bonet García" userId="c67cd2f5-7354-47bd-a51e-00312a09adde" providerId="ADAL" clId="{DA44C2CE-E4D3-C841-8892-6C8D29E4014A}" dt="2025-05-07T08:54:04.112" v="673" actId="14100"/>
        <pc:sldMkLst>
          <pc:docMk/>
          <pc:sldMk cId="2915479054" sldId="262"/>
        </pc:sldMkLst>
        <pc:picChg chg="add mod">
          <ac:chgData name="Francisco Javier Bonet García" userId="c67cd2f5-7354-47bd-a51e-00312a09adde" providerId="ADAL" clId="{DA44C2CE-E4D3-C841-8892-6C8D29E4014A}" dt="2025-05-07T08:54:04.112" v="673" actId="14100"/>
          <ac:picMkLst>
            <pc:docMk/>
            <pc:sldMk cId="2915479054" sldId="262"/>
            <ac:picMk id="2" creationId="{3B3B2599-24EB-7532-7A38-B0B8A18F1C8A}"/>
          </ac:picMkLst>
        </pc:picChg>
      </pc:sldChg>
      <pc:sldChg chg="addSp delSp modSp new mod">
        <pc:chgData name="Francisco Javier Bonet García" userId="c67cd2f5-7354-47bd-a51e-00312a09adde" providerId="ADAL" clId="{DA44C2CE-E4D3-C841-8892-6C8D29E4014A}" dt="2025-05-07T08:54:48.159" v="683" actId="14100"/>
        <pc:sldMkLst>
          <pc:docMk/>
          <pc:sldMk cId="4282291597" sldId="263"/>
        </pc:sldMkLst>
        <pc:picChg chg="add mod">
          <ac:chgData name="Francisco Javier Bonet García" userId="c67cd2f5-7354-47bd-a51e-00312a09adde" providerId="ADAL" clId="{DA44C2CE-E4D3-C841-8892-6C8D29E4014A}" dt="2025-05-07T08:54:48.159" v="683" actId="14100"/>
          <ac:picMkLst>
            <pc:docMk/>
            <pc:sldMk cId="4282291597" sldId="263"/>
            <ac:picMk id="3" creationId="{9FDA8953-B3EB-3F16-3B97-88CB65C5FC52}"/>
          </ac:picMkLst>
        </pc:picChg>
      </pc:sldChg>
      <pc:sldChg chg="addSp modSp new mod">
        <pc:chgData name="Francisco Javier Bonet García" userId="c67cd2f5-7354-47bd-a51e-00312a09adde" providerId="ADAL" clId="{DA44C2CE-E4D3-C841-8892-6C8D29E4014A}" dt="2025-05-07T09:02:06.161" v="1131" actId="113"/>
        <pc:sldMkLst>
          <pc:docMk/>
          <pc:sldMk cId="871685434" sldId="264"/>
        </pc:sldMkLst>
        <pc:spChg chg="add mod">
          <ac:chgData name="Francisco Javier Bonet García" userId="c67cd2f5-7354-47bd-a51e-00312a09adde" providerId="ADAL" clId="{DA44C2CE-E4D3-C841-8892-6C8D29E4014A}" dt="2025-05-07T09:02:06.161" v="1131" actId="113"/>
          <ac:spMkLst>
            <pc:docMk/>
            <pc:sldMk cId="871685434" sldId="264"/>
            <ac:spMk id="2" creationId="{4FFF7E3D-5052-EBE5-1A3A-D36498DB5D0B}"/>
          </ac:spMkLst>
        </pc:spChg>
        <pc:spChg chg="add mod">
          <ac:chgData name="Francisco Javier Bonet García" userId="c67cd2f5-7354-47bd-a51e-00312a09adde" providerId="ADAL" clId="{DA44C2CE-E4D3-C841-8892-6C8D29E4014A}" dt="2025-05-07T08:56:59.455" v="1037" actId="20577"/>
          <ac:spMkLst>
            <pc:docMk/>
            <pc:sldMk cId="871685434" sldId="264"/>
            <ac:spMk id="3" creationId="{928EAEDB-D71F-4377-8A26-1E858E9DAD75}"/>
          </ac:spMkLst>
        </pc:spChg>
      </pc:sldChg>
      <pc:sldChg chg="delSp modSp add mod delAnim modAnim">
        <pc:chgData name="Francisco Javier Bonet García" userId="c67cd2f5-7354-47bd-a51e-00312a09adde" providerId="ADAL" clId="{DA44C2CE-E4D3-C841-8892-6C8D29E4014A}" dt="2025-05-07T08:58:26.508" v="1056"/>
        <pc:sldMkLst>
          <pc:docMk/>
          <pc:sldMk cId="1270674456" sldId="265"/>
        </pc:sldMkLst>
        <pc:picChg chg="mod">
          <ac:chgData name="Francisco Javier Bonet García" userId="c67cd2f5-7354-47bd-a51e-00312a09adde" providerId="ADAL" clId="{DA44C2CE-E4D3-C841-8892-6C8D29E4014A}" dt="2025-05-07T08:58:24.748" v="1055" actId="1076"/>
          <ac:picMkLst>
            <pc:docMk/>
            <pc:sldMk cId="1270674456" sldId="265"/>
            <ac:picMk id="8" creationId="{489544D9-7CAE-BC52-9188-CBA4EF203D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6100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2491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3708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484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2717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9209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068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6685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03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4112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342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345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17FC17-1389-3EA2-73BD-6E3F5BB90DE9}"/>
              </a:ext>
            </a:extLst>
          </p:cNvPr>
          <p:cNvSpPr txBox="1"/>
          <p:nvPr/>
        </p:nvSpPr>
        <p:spPr>
          <a:xfrm>
            <a:off x="562074" y="1334550"/>
            <a:ext cx="87818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5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Fase VII: Desarrollo y evaluación de escenarios plausibles de futuro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1697366-341F-F6B8-1A9F-C8021BD4C79D}"/>
              </a:ext>
            </a:extLst>
          </p:cNvPr>
          <p:cNvGrpSpPr/>
          <p:nvPr/>
        </p:nvGrpSpPr>
        <p:grpSpPr>
          <a:xfrm>
            <a:off x="1586753" y="3081767"/>
            <a:ext cx="5700132" cy="3117328"/>
            <a:chOff x="1586753" y="3081767"/>
            <a:chExt cx="5700132" cy="3117328"/>
          </a:xfrm>
        </p:grpSpPr>
        <p:pic>
          <p:nvPicPr>
            <p:cNvPr id="3" name="Picture 5" descr="A map of a forest&#10;&#10;AI-generated content may be incorrect.">
              <a:extLst>
                <a:ext uri="{FF2B5EF4-FFF2-40B4-BE49-F238E27FC236}">
                  <a16:creationId xmlns:a16="http://schemas.microsoft.com/office/drawing/2014/main" id="{1669631F-0117-DD20-13B0-881EE28C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48"/>
            <a:stretch/>
          </p:blipFill>
          <p:spPr>
            <a:xfrm>
              <a:off x="2191871" y="3081767"/>
              <a:ext cx="5095014" cy="3117328"/>
            </a:xfrm>
            <a:prstGeom prst="rect">
              <a:avLst/>
            </a:prstGeom>
          </p:spPr>
        </p:pic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CA4B4C63-FEEA-95DB-E359-7A37BA63232A}"/>
                </a:ext>
              </a:extLst>
            </p:cNvPr>
            <p:cNvSpPr/>
            <p:nvPr/>
          </p:nvSpPr>
          <p:spPr>
            <a:xfrm>
              <a:off x="1586753" y="3321424"/>
              <a:ext cx="1317812" cy="1653988"/>
            </a:xfrm>
            <a:custGeom>
              <a:avLst/>
              <a:gdLst>
                <a:gd name="connsiteX0" fmla="*/ 215153 w 1317812"/>
                <a:gd name="connsiteY0" fmla="*/ 0 h 1653988"/>
                <a:gd name="connsiteX1" fmla="*/ 1277471 w 1317812"/>
                <a:gd name="connsiteY1" fmla="*/ 524435 h 1653988"/>
                <a:gd name="connsiteX2" fmla="*/ 1317812 w 1317812"/>
                <a:gd name="connsiteY2" fmla="*/ 1317811 h 1653988"/>
                <a:gd name="connsiteX3" fmla="*/ 887506 w 1317812"/>
                <a:gd name="connsiteY3" fmla="*/ 1653988 h 1653988"/>
                <a:gd name="connsiteX4" fmla="*/ 0 w 1317812"/>
                <a:gd name="connsiteY4" fmla="*/ 1559858 h 1653988"/>
                <a:gd name="connsiteX5" fmla="*/ 13447 w 1317812"/>
                <a:gd name="connsiteY5" fmla="*/ 726141 h 1653988"/>
                <a:gd name="connsiteX6" fmla="*/ 215153 w 1317812"/>
                <a:gd name="connsiteY6" fmla="*/ 0 h 16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7812" h="1653988">
                  <a:moveTo>
                    <a:pt x="215153" y="0"/>
                  </a:moveTo>
                  <a:lnTo>
                    <a:pt x="1277471" y="524435"/>
                  </a:lnTo>
                  <a:lnTo>
                    <a:pt x="1317812" y="1317811"/>
                  </a:lnTo>
                  <a:lnTo>
                    <a:pt x="887506" y="1653988"/>
                  </a:lnTo>
                  <a:lnTo>
                    <a:pt x="0" y="1559858"/>
                  </a:lnTo>
                  <a:lnTo>
                    <a:pt x="13447" y="726141"/>
                  </a:lnTo>
                  <a:lnTo>
                    <a:pt x="215153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1802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FF7E3D-5052-EBE5-1A3A-D36498DB5D0B}"/>
              </a:ext>
            </a:extLst>
          </p:cNvPr>
          <p:cNvSpPr txBox="1"/>
          <p:nvPr/>
        </p:nvSpPr>
        <p:spPr>
          <a:xfrm>
            <a:off x="1815057" y="212589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Nosotros generaremos tres escenarios: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8EAEDB-D71F-4377-8A26-1E858E9DAD75}"/>
              </a:ext>
            </a:extLst>
          </p:cNvPr>
          <p:cNvSpPr txBox="1"/>
          <p:nvPr/>
        </p:nvSpPr>
        <p:spPr>
          <a:xfrm>
            <a:off x="667574" y="1049576"/>
            <a:ext cx="87274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000" b="1" noProof="0">
                <a:latin typeface="Calibri" panose="020F0502020204030204" pitchFamily="34" charset="0"/>
                <a:cs typeface="Calibri" panose="020F0502020204030204" pitchFamily="34" charset="0"/>
              </a:rPr>
              <a:t>Todo sigue igual</a:t>
            </a:r>
            <a:r>
              <a:rPr lang="es-ES_tradnl" sz="3000" noProof="0">
                <a:latin typeface="Calibri" panose="020F0502020204030204" pitchFamily="34" charset="0"/>
                <a:cs typeface="Calibri" panose="020F0502020204030204" pitchFamily="34" charset="0"/>
              </a:rPr>
              <a:t>: no proponemos nada y vemos cómo evoluciona el sistema con los motores de cambio actuales.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000" b="1" u="none" strike="noStrike" noProof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Escenario abrazando la complejidad:</a:t>
            </a:r>
            <a:r>
              <a:rPr lang="es-ES_tradnl" sz="3000" b="0" u="none" strike="noStrike" noProof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 trata de definir un escenario plausible para el futuro que implique tener en cuenta la complejidad en el proceso de gestión de los </a:t>
            </a:r>
            <a:r>
              <a:rPr lang="es-ES_tradnl" sz="3000" b="0" u="none" strike="noStrike" noProof="0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socioecosistemas</a:t>
            </a:r>
            <a:r>
              <a:rPr lang="es-ES_tradnl" sz="3000" b="0" u="none" strike="noStrike" noProof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000" b="1" noProof="0" dirty="0">
                <a:latin typeface="Calibri" panose="020F0502020204030204" pitchFamily="34" charset="0"/>
                <a:cs typeface="Calibri" panose="020F0502020204030204" pitchFamily="34" charset="0"/>
              </a:rPr>
              <a:t>Escenario sin abrazar la complejidad: </a:t>
            </a:r>
            <a:r>
              <a:rPr lang="es-ES_tradnl" sz="3000" noProof="0" dirty="0">
                <a:latin typeface="Calibri" panose="020F0502020204030204" pitchFamily="34" charset="0"/>
                <a:cs typeface="Calibri" panose="020F0502020204030204" pitchFamily="34" charset="0"/>
              </a:rPr>
              <a:t>se caracteriza por ser consecuencia de una visión </a:t>
            </a:r>
            <a:r>
              <a:rPr lang="es-ES_tradnl" sz="3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monofactorial</a:t>
            </a:r>
            <a:r>
              <a:rPr lang="es-ES_tradnl" sz="3000" noProof="0" dirty="0">
                <a:latin typeface="Calibri" panose="020F0502020204030204" pitchFamily="34" charset="0"/>
                <a:cs typeface="Calibri" panose="020F0502020204030204" pitchFamily="34" charset="0"/>
              </a:rPr>
              <a:t> de la realidad. Es decir, tratamos de fomentar únicamente una de las muchas miradas sobre el </a:t>
            </a:r>
            <a:r>
              <a:rPr lang="es-ES_tradnl" sz="3000" noProof="0" dirty="0" err="1">
                <a:latin typeface="Calibri" panose="020F0502020204030204" pitchFamily="34" charset="0"/>
                <a:cs typeface="Calibri" panose="020F0502020204030204" pitchFamily="34" charset="0"/>
              </a:rPr>
              <a:t>socioecosistema</a:t>
            </a:r>
            <a:endParaRPr lang="es-ES_tradnl" sz="3000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8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0E6F9D2-8E0F-F2BF-70BD-726A916B1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 b="43416"/>
          <a:stretch/>
        </p:blipFill>
        <p:spPr bwMode="auto">
          <a:xfrm>
            <a:off x="1231271" y="3408631"/>
            <a:ext cx="6914193" cy="29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2" descr="Una captura de pantalla de un celular con la imagen de un campo&#10;&#10;Descripción generada automáticamente con confianza baja">
            <a:extLst>
              <a:ext uri="{FF2B5EF4-FFF2-40B4-BE49-F238E27FC236}">
                <a16:creationId xmlns:a16="http://schemas.microsoft.com/office/drawing/2014/main" id="{6A6BCB53-2CA4-D846-42BF-32D5C318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31" t="1973" r="1295" b="51314"/>
          <a:stretch/>
        </p:blipFill>
        <p:spPr>
          <a:xfrm>
            <a:off x="1231271" y="543208"/>
            <a:ext cx="6914193" cy="27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5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7C42E-4469-6091-B9CA-D4578A91317C}"/>
              </a:ext>
            </a:extLst>
          </p:cNvPr>
          <p:cNvSpPr txBox="1"/>
          <p:nvPr/>
        </p:nvSpPr>
        <p:spPr>
          <a:xfrm>
            <a:off x="1093250" y="1551329"/>
            <a:ext cx="7437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_tradnl" sz="2400" dirty="0" err="1">
                <a:effectLst/>
                <a:latin typeface="Calibri" panose="020F0502020204030204" pitchFamily="34" charset="0"/>
              </a:rPr>
              <a:t>Definición</a:t>
            </a:r>
            <a:r>
              <a:rPr lang="es-ES_tradnl" sz="2400" dirty="0">
                <a:effectLst/>
                <a:latin typeface="Calibri" panose="020F0502020204030204" pitchFamily="34" charset="0"/>
              </a:rPr>
              <a:t> de Panel Intergubernamental para el Cambio </a:t>
            </a:r>
            <a:r>
              <a:rPr lang="es-ES_tradnl" sz="2400" dirty="0" err="1">
                <a:effectLst/>
                <a:latin typeface="Calibri" panose="020F0502020204030204" pitchFamily="34" charset="0"/>
              </a:rPr>
              <a:t>Climático</a:t>
            </a:r>
            <a:r>
              <a:rPr lang="es-ES_tradnl" sz="2400" dirty="0">
                <a:effectLst/>
                <a:latin typeface="Calibri" panose="020F0502020204030204" pitchFamily="34" charset="0"/>
              </a:rPr>
              <a:t> :</a:t>
            </a:r>
          </a:p>
          <a:p>
            <a:pPr>
              <a:buNone/>
            </a:pPr>
            <a:endParaRPr lang="es-ES_tradnl" sz="2400" dirty="0">
              <a:effectLst/>
            </a:endParaRPr>
          </a:p>
          <a:p>
            <a:r>
              <a:rPr lang="es-ES_tradnl" sz="2400" b="1" dirty="0">
                <a:effectLst/>
                <a:latin typeface="Calibri" panose="020F0502020204030204" pitchFamily="34" charset="0"/>
              </a:rPr>
              <a:t>“</a:t>
            </a:r>
            <a:r>
              <a:rPr lang="es-ES_tradnl" sz="2400" b="1" i="1" dirty="0">
                <a:effectLst/>
                <a:latin typeface="Calibri" panose="020F0502020204030204" pitchFamily="34" charset="0"/>
              </a:rPr>
              <a:t>descripciones plausibles sobre </a:t>
            </a:r>
            <a:r>
              <a:rPr lang="es-ES_tradnl" sz="2400" b="1" i="1" dirty="0" err="1">
                <a:effectLst/>
                <a:latin typeface="Calibri" panose="020F0502020204030204" pitchFamily="34" charset="0"/>
              </a:rPr>
              <a:t>cómo</a:t>
            </a:r>
            <a:r>
              <a:rPr lang="es-ES_tradnl" sz="2400" b="1" i="1" dirty="0">
                <a:effectLst/>
                <a:latin typeface="Calibri" panose="020F0502020204030204" pitchFamily="34" charset="0"/>
              </a:rPr>
              <a:t> puede desarrollarse el futuro basadas en un conjunto coherente e internamente consistente de suposiciones sobre las relaciones clave y los impulsores de cambio</a:t>
            </a:r>
            <a:r>
              <a:rPr lang="es-ES_tradnl" sz="2400" b="1" dirty="0">
                <a:effectLst/>
                <a:latin typeface="Calibri" panose="020F0502020204030204" pitchFamily="34" charset="0"/>
              </a:rPr>
              <a:t>” </a:t>
            </a:r>
            <a:endParaRPr lang="es-ES_tradnl" sz="2400" dirty="0">
              <a:effectLst/>
            </a:endParaRPr>
          </a:p>
          <a:p>
            <a:endParaRPr lang="es-ES_tradnl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97B48BA-C6A2-7CAC-D8D8-472C78F96F55}"/>
              </a:ext>
            </a:extLst>
          </p:cNvPr>
          <p:cNvGrpSpPr/>
          <p:nvPr/>
        </p:nvGrpSpPr>
        <p:grpSpPr>
          <a:xfrm>
            <a:off x="1026343" y="4769116"/>
            <a:ext cx="7290778" cy="798982"/>
            <a:chOff x="1026343" y="4769116"/>
            <a:chExt cx="7290778" cy="7989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D3F49A-B1DA-784A-F507-BB73675C213F}"/>
                </a:ext>
              </a:extLst>
            </p:cNvPr>
            <p:cNvSpPr txBox="1"/>
            <p:nvPr/>
          </p:nvSpPr>
          <p:spPr>
            <a:xfrm>
              <a:off x="1026343" y="4769116"/>
              <a:ext cx="7290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Historias sobre el futuro que responden a la pregunta: ¿Qué pasaría si…?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D102-69A8-C774-086C-23BB70B8F788}"/>
                </a:ext>
              </a:extLst>
            </p:cNvPr>
            <p:cNvSpPr txBox="1"/>
            <p:nvPr/>
          </p:nvSpPr>
          <p:spPr>
            <a:xfrm>
              <a:off x="1026343" y="5198766"/>
              <a:ext cx="5170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Una oportunidad para pensar en un futuro común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F4D69C5C-2D8C-CC7C-98EA-28BD043CC487}"/>
              </a:ext>
            </a:extLst>
          </p:cNvPr>
          <p:cNvSpPr txBox="1"/>
          <p:nvPr/>
        </p:nvSpPr>
        <p:spPr>
          <a:xfrm>
            <a:off x="1933028" y="457200"/>
            <a:ext cx="5758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los escenarios de futuro?</a:t>
            </a:r>
          </a:p>
        </p:txBody>
      </p:sp>
    </p:spTree>
    <p:extLst>
      <p:ext uri="{BB962C8B-B14F-4D97-AF65-F5344CB8AC3E}">
        <p14:creationId xmlns:p14="http://schemas.microsoft.com/office/powerpoint/2010/main" val="95627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CED51-1D5E-D34A-78FA-83F2750D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489544D9-7CAE-BC52-9188-CBA4EF20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9" y="1308149"/>
            <a:ext cx="9184722" cy="472357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41B951-6402-60CE-0E86-7301EE8654B7}"/>
              </a:ext>
            </a:extLst>
          </p:cNvPr>
          <p:cNvSpPr txBox="1"/>
          <p:nvPr/>
        </p:nvSpPr>
        <p:spPr>
          <a:xfrm>
            <a:off x="1933028" y="457200"/>
            <a:ext cx="5758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los escenarios de futuro?</a:t>
            </a:r>
          </a:p>
        </p:txBody>
      </p:sp>
    </p:spTree>
    <p:extLst>
      <p:ext uri="{BB962C8B-B14F-4D97-AF65-F5344CB8AC3E}">
        <p14:creationId xmlns:p14="http://schemas.microsoft.com/office/powerpoint/2010/main" val="127067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05297-C66D-6DC0-38CB-359AABD55BDB}"/>
              </a:ext>
            </a:extLst>
          </p:cNvPr>
          <p:cNvSpPr txBox="1"/>
          <p:nvPr/>
        </p:nvSpPr>
        <p:spPr>
          <a:xfrm>
            <a:off x="405120" y="515178"/>
            <a:ext cx="90957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En qué situaciones es útil </a:t>
            </a:r>
            <a:r>
              <a:rPr lang="en-ES" sz="3000" b="1">
                <a:latin typeface="Calibri" panose="020F0502020204030204" pitchFamily="34" charset="0"/>
                <a:cs typeface="Calibri" panose="020F0502020204030204" pitchFamily="34" charset="0"/>
              </a:rPr>
              <a:t>diseñar </a:t>
            </a:r>
            <a:r>
              <a:rPr lang="en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escenarios de futuro?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ACBDE99-5454-B364-B07A-469D930A0DE0}"/>
              </a:ext>
            </a:extLst>
          </p:cNvPr>
          <p:cNvGrpSpPr/>
          <p:nvPr/>
        </p:nvGrpSpPr>
        <p:grpSpPr>
          <a:xfrm>
            <a:off x="478057" y="1672683"/>
            <a:ext cx="9236824" cy="3178735"/>
            <a:chOff x="478057" y="1672683"/>
            <a:chExt cx="9236824" cy="31787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471639-DFD7-807A-33DF-48252F008306}"/>
                </a:ext>
              </a:extLst>
            </p:cNvPr>
            <p:cNvSpPr txBox="1"/>
            <p:nvPr/>
          </p:nvSpPr>
          <p:spPr>
            <a:xfrm>
              <a:off x="478057" y="1672683"/>
              <a:ext cx="8949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usamos el territorio de forma nueva y necesitamos anticipar los impactos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9B1D58-952C-C956-1608-AF0679A81A6A}"/>
                </a:ext>
              </a:extLst>
            </p:cNvPr>
            <p:cNvSpPr txBox="1"/>
            <p:nvPr/>
          </p:nvSpPr>
          <p:spPr>
            <a:xfrm>
              <a:off x="478057" y="2228408"/>
              <a:ext cx="6888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hay síntomas de gestión no sostenible de los recursos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3BE719-F54C-0084-5DA0-392119BE9503}"/>
                </a:ext>
              </a:extLst>
            </p:cNvPr>
            <p:cNvSpPr txBox="1"/>
            <p:nvPr/>
          </p:nvSpPr>
          <p:spPr>
            <a:xfrm>
              <a:off x="478057" y="2784133"/>
              <a:ext cx="9236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se diseña o planifica un proyecto de desarrollo con varias partes interesadas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F88E3F-870E-202D-6DAF-83291EEE52B3}"/>
                </a:ext>
              </a:extLst>
            </p:cNvPr>
            <p:cNvSpPr txBox="1"/>
            <p:nvPr/>
          </p:nvSpPr>
          <p:spPr>
            <a:xfrm>
              <a:off x="478057" y="3339858"/>
              <a:ext cx="7298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En el caso de que haya conflictos entre actores clave del territorio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60FEA-E1A4-6A13-69A2-E45AB9170D7A}"/>
                </a:ext>
              </a:extLst>
            </p:cNvPr>
            <p:cNvSpPr txBox="1"/>
            <p:nvPr/>
          </p:nvSpPr>
          <p:spPr>
            <a:xfrm>
              <a:off x="478057" y="3895583"/>
              <a:ext cx="6869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ara poner de manifiesto las necesidades de distintos actores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A16A2-9A8D-B430-02CB-6D7AD8D95C13}"/>
                </a:ext>
              </a:extLst>
            </p:cNvPr>
            <p:cNvSpPr txBox="1"/>
            <p:nvPr/>
          </p:nvSpPr>
          <p:spPr>
            <a:xfrm>
              <a:off x="478057" y="4451308"/>
              <a:ext cx="7731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Para imaginar posibles futuros en un contexto de cambio permanente</a:t>
              </a:r>
              <a:endParaRPr lang="en-E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7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2EC3E-4E8B-B85D-5AF8-3D43A9D55FF6}"/>
              </a:ext>
            </a:extLst>
          </p:cNvPr>
          <p:cNvSpPr txBox="1"/>
          <p:nvPr/>
        </p:nvSpPr>
        <p:spPr>
          <a:xfrm>
            <a:off x="1245101" y="524107"/>
            <a:ext cx="7576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b="1">
                <a:latin typeface="Calibri" panose="020F0502020204030204" pitchFamily="34" charset="0"/>
                <a:cs typeface="Calibri" panose="020F0502020204030204" pitchFamily="34" charset="0"/>
              </a:rPr>
              <a:t>Características de un buen escenario de futuro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4C178-AF9C-2683-DF4D-27203B983F08}"/>
              </a:ext>
            </a:extLst>
          </p:cNvPr>
          <p:cNvSpPr txBox="1"/>
          <p:nvPr/>
        </p:nvSpPr>
        <p:spPr>
          <a:xfrm>
            <a:off x="794195" y="1757849"/>
            <a:ext cx="802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Coherentes y plausibles internamente, pero superan los límites del pensamiento convencional.</a:t>
            </a:r>
            <a:endParaRPr lang="es-ES_tradnl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D4AC2-5FD1-FE0D-CFF3-E2D99B642488}"/>
              </a:ext>
            </a:extLst>
          </p:cNvPr>
          <p:cNvSpPr txBox="1"/>
          <p:nvPr/>
        </p:nvSpPr>
        <p:spPr>
          <a:xfrm>
            <a:off x="794195" y="2789633"/>
            <a:ext cx="4956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Ni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sólo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positivos ni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sólo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negativos.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0F870-76B2-2237-5ED8-E720042976C5}"/>
              </a:ext>
            </a:extLst>
          </p:cNvPr>
          <p:cNvSpPr txBox="1"/>
          <p:nvPr/>
        </p:nvSpPr>
        <p:spPr>
          <a:xfrm>
            <a:off x="794195" y="3544418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Las tendencias o acontecimientos pasados informan pero no predicen el futuro.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DA3-8E0A-CCAD-0EB6-6083CE73F778}"/>
              </a:ext>
            </a:extLst>
          </p:cNvPr>
          <p:cNvSpPr txBox="1"/>
          <p:nvPr/>
        </p:nvSpPr>
        <p:spPr>
          <a:xfrm>
            <a:off x="794195" y="4299204"/>
            <a:ext cx="7336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>
                <a:latin typeface="Calibri" panose="020F0502020204030204" pitchFamily="34" charset="0"/>
                <a:cs typeface="Calibri" panose="020F0502020204030204" pitchFamily="34" charset="0"/>
              </a:rPr>
              <a:t>Se basan en los múltiples actores implicados y en las complejas fuerzas motrices reflejadas, surgiendo vínculos.</a:t>
            </a:r>
          </a:p>
        </p:txBody>
      </p:sp>
    </p:spTree>
    <p:extLst>
      <p:ext uri="{BB962C8B-B14F-4D97-AF65-F5344CB8AC3E}">
        <p14:creationId xmlns:p14="http://schemas.microsoft.com/office/powerpoint/2010/main" val="25969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181558-8852-F391-C9C8-AAAC50DC0B39}"/>
              </a:ext>
            </a:extLst>
          </p:cNvPr>
          <p:cNvSpPr txBox="1"/>
          <p:nvPr/>
        </p:nvSpPr>
        <p:spPr>
          <a:xfrm>
            <a:off x="1195243" y="595561"/>
            <a:ext cx="7522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Los escenarios son como una buena película…</a:t>
            </a:r>
            <a:endParaRPr lang="en-E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2A766-542A-41F0-6FA0-9B3CFB80C5BD}"/>
              </a:ext>
            </a:extLst>
          </p:cNvPr>
          <p:cNvSpPr txBox="1"/>
          <p:nvPr/>
        </p:nvSpPr>
        <p:spPr>
          <a:xfrm>
            <a:off x="4097419" y="2319454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La zona de estudio, el sistema socioecológico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190C0-4147-890F-5FF8-1597E64AA274}"/>
              </a:ext>
            </a:extLst>
          </p:cNvPr>
          <p:cNvSpPr txBox="1"/>
          <p:nvPr/>
        </p:nvSpPr>
        <p:spPr>
          <a:xfrm>
            <a:off x="4097419" y="3457861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Las personas, los elementos físicos del ecosistema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98258-161B-B323-AEA2-61791ABC02C0}"/>
              </a:ext>
            </a:extLst>
          </p:cNvPr>
          <p:cNvSpPr txBox="1"/>
          <p:nvPr/>
        </p:nvSpPr>
        <p:spPr>
          <a:xfrm>
            <a:off x="4097419" y="4479839"/>
            <a:ext cx="430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Los impulsores de cambio, los sucesos, la complejidad y la incertidumbre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3273A39-DA1B-6660-FA4D-8BE9DCB54406}"/>
              </a:ext>
            </a:extLst>
          </p:cNvPr>
          <p:cNvGrpSpPr/>
          <p:nvPr/>
        </p:nvGrpSpPr>
        <p:grpSpPr>
          <a:xfrm>
            <a:off x="690137" y="2319454"/>
            <a:ext cx="3407282" cy="400110"/>
            <a:chOff x="690137" y="2319454"/>
            <a:chExt cx="340728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1DFC41-5B85-40E3-5907-BF89661EEE17}"/>
                </a:ext>
              </a:extLst>
            </p:cNvPr>
            <p:cNvSpPr txBox="1"/>
            <p:nvPr/>
          </p:nvSpPr>
          <p:spPr>
            <a:xfrm>
              <a:off x="690137" y="2319454"/>
              <a:ext cx="143500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El escenario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55E30438-07EF-819B-FB15-4D91A87DF08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125145" y="2519509"/>
              <a:ext cx="1972274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D8E7A91-80F8-BFE9-B4CC-3B81C25E354D}"/>
              </a:ext>
            </a:extLst>
          </p:cNvPr>
          <p:cNvGrpSpPr/>
          <p:nvPr/>
        </p:nvGrpSpPr>
        <p:grpSpPr>
          <a:xfrm>
            <a:off x="690137" y="3440822"/>
            <a:ext cx="3407282" cy="400110"/>
            <a:chOff x="690137" y="3440822"/>
            <a:chExt cx="340728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BE2B5B-D72E-9D5E-ECCA-4AB6F325B17D}"/>
                </a:ext>
              </a:extLst>
            </p:cNvPr>
            <p:cNvSpPr txBox="1"/>
            <p:nvPr/>
          </p:nvSpPr>
          <p:spPr>
            <a:xfrm>
              <a:off x="690137" y="3440822"/>
              <a:ext cx="135165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GB" dirty="0"/>
                <a:t>L</a:t>
              </a:r>
              <a:r>
                <a:rPr lang="en-ES" dirty="0"/>
                <a:t>os actores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82D043C9-B18C-C9C2-1B47-3749B6B3A80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041789" y="3640877"/>
              <a:ext cx="2055630" cy="17039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B3FBE52-5A11-55FB-540C-A98E0E38AC0B}"/>
              </a:ext>
            </a:extLst>
          </p:cNvPr>
          <p:cNvGrpSpPr/>
          <p:nvPr/>
        </p:nvGrpSpPr>
        <p:grpSpPr>
          <a:xfrm>
            <a:off x="690137" y="4627756"/>
            <a:ext cx="3407282" cy="400110"/>
            <a:chOff x="690137" y="4627756"/>
            <a:chExt cx="3407282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CAAAD-2BB3-03C4-537B-C25AF6AA70AE}"/>
                </a:ext>
              </a:extLst>
            </p:cNvPr>
            <p:cNvSpPr txBox="1"/>
            <p:nvPr/>
          </p:nvSpPr>
          <p:spPr>
            <a:xfrm>
              <a:off x="690137" y="4627756"/>
              <a:ext cx="101021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ES" dirty="0"/>
                <a:t>El guión</a:t>
              </a:r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67A0323-E704-E2CC-92CC-89C289839E2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700350" y="4827811"/>
              <a:ext cx="2397069" cy="597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5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4830FC1C-39FA-F869-13B1-B8DAEB4D58FD}"/>
              </a:ext>
            </a:extLst>
          </p:cNvPr>
          <p:cNvGrpSpPr/>
          <p:nvPr/>
        </p:nvGrpSpPr>
        <p:grpSpPr>
          <a:xfrm>
            <a:off x="6242237" y="2975249"/>
            <a:ext cx="3663763" cy="2492144"/>
            <a:chOff x="6242237" y="2975249"/>
            <a:chExt cx="3663763" cy="2492144"/>
          </a:xfrm>
        </p:grpSpPr>
        <p:sp>
          <p:nvSpPr>
            <p:cNvPr id="36" name="Llamada de nube 35">
              <a:extLst>
                <a:ext uri="{FF2B5EF4-FFF2-40B4-BE49-F238E27FC236}">
                  <a16:creationId xmlns:a16="http://schemas.microsoft.com/office/drawing/2014/main" id="{263302F7-1BFA-37B7-0616-DA29957CDE7B}"/>
                </a:ext>
              </a:extLst>
            </p:cNvPr>
            <p:cNvSpPr/>
            <p:nvPr/>
          </p:nvSpPr>
          <p:spPr>
            <a:xfrm>
              <a:off x="6242237" y="2975249"/>
              <a:ext cx="3663763" cy="2492144"/>
            </a:xfrm>
            <a:prstGeom prst="cloudCallout">
              <a:avLst>
                <a:gd name="adj1" fmla="val -65868"/>
                <a:gd name="adj2" fmla="val -5417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768274-8415-B42B-8C54-15811031750F}"/>
                </a:ext>
              </a:extLst>
            </p:cNvPr>
            <p:cNvSpPr txBox="1"/>
            <p:nvPr/>
          </p:nvSpPr>
          <p:spPr>
            <a:xfrm>
              <a:off x="6662123" y="3293842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Devoción de los rocieros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5C525E-1AC8-BBA4-E687-FCDA0259EEF3}"/>
                </a:ext>
              </a:extLst>
            </p:cNvPr>
            <p:cNvSpPr txBox="1"/>
            <p:nvPr/>
          </p:nvSpPr>
          <p:spPr>
            <a:xfrm>
              <a:off x="6643939" y="3651122"/>
              <a:ext cx="286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Presión de los ecologistas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101B18-DFBB-4558-7E0E-EA0A2325B80F}"/>
                </a:ext>
              </a:extLst>
            </p:cNvPr>
            <p:cNvSpPr txBox="1"/>
            <p:nvPr/>
          </p:nvSpPr>
          <p:spPr>
            <a:xfrm>
              <a:off x="6643939" y="4008402"/>
              <a:ext cx="2502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Intereses económicos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2AF85F-F5CD-6619-C5DE-F5367104EDC4}"/>
                </a:ext>
              </a:extLst>
            </p:cNvPr>
            <p:cNvSpPr txBox="1"/>
            <p:nvPr/>
          </p:nvSpPr>
          <p:spPr>
            <a:xfrm>
              <a:off x="6643939" y="4365682"/>
              <a:ext cx="1468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Tecnología</a:t>
              </a: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03D09C9-6818-1E70-CF22-C781F9F49894}"/>
                </a:ext>
              </a:extLst>
            </p:cNvPr>
            <p:cNvSpPr txBox="1"/>
            <p:nvPr/>
          </p:nvSpPr>
          <p:spPr>
            <a:xfrm>
              <a:off x="6643939" y="4722962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Legislación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E5C4D2-4327-AFB9-7149-E1A126D43F5B}"/>
              </a:ext>
            </a:extLst>
          </p:cNvPr>
          <p:cNvSpPr txBox="1"/>
          <p:nvPr/>
        </p:nvSpPr>
        <p:spPr>
          <a:xfrm>
            <a:off x="3041636" y="301285"/>
            <a:ext cx="3368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¿Cómo lo hacemos?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F2DEE-83AB-3BA0-14ED-71BD8F46BFC4}"/>
              </a:ext>
            </a:extLst>
          </p:cNvPr>
          <p:cNvSpPr txBox="1"/>
          <p:nvPr/>
        </p:nvSpPr>
        <p:spPr>
          <a:xfrm>
            <a:off x="614799" y="1591953"/>
            <a:ext cx="2560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Identificación de actores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F5F52-0975-3373-2EDA-DDCE082C1FBB}"/>
              </a:ext>
            </a:extLst>
          </p:cNvPr>
          <p:cNvSpPr txBox="1"/>
          <p:nvPr/>
        </p:nvSpPr>
        <p:spPr>
          <a:xfrm>
            <a:off x="614799" y="3710313"/>
            <a:ext cx="2560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Caracterización de impulsores de cambio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5FCA3-ECCD-1492-8402-287CC28278D9}"/>
              </a:ext>
            </a:extLst>
          </p:cNvPr>
          <p:cNvSpPr txBox="1"/>
          <p:nvPr/>
        </p:nvSpPr>
        <p:spPr>
          <a:xfrm>
            <a:off x="620409" y="5678539"/>
            <a:ext cx="25490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Definición de escenarios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5D9C41B-2E50-B000-C3C5-9DC6A1E15443}"/>
              </a:ext>
            </a:extLst>
          </p:cNvPr>
          <p:cNvGrpSpPr/>
          <p:nvPr/>
        </p:nvGrpSpPr>
        <p:grpSpPr>
          <a:xfrm>
            <a:off x="6297878" y="5416654"/>
            <a:ext cx="3572264" cy="1540188"/>
            <a:chOff x="6297878" y="5416654"/>
            <a:chExt cx="3572264" cy="1540188"/>
          </a:xfrm>
        </p:grpSpPr>
        <p:sp>
          <p:nvSpPr>
            <p:cNvPr id="37" name="Llamada de nube 36">
              <a:extLst>
                <a:ext uri="{FF2B5EF4-FFF2-40B4-BE49-F238E27FC236}">
                  <a16:creationId xmlns:a16="http://schemas.microsoft.com/office/drawing/2014/main" id="{DBF5A404-A468-B866-9311-AE3D2FBBA0AF}"/>
                </a:ext>
              </a:extLst>
            </p:cNvPr>
            <p:cNvSpPr/>
            <p:nvPr/>
          </p:nvSpPr>
          <p:spPr>
            <a:xfrm>
              <a:off x="6297878" y="5416654"/>
              <a:ext cx="3572264" cy="1540188"/>
            </a:xfrm>
            <a:prstGeom prst="cloudCallout">
              <a:avLst>
                <a:gd name="adj1" fmla="val -79477"/>
                <a:gd name="adj2" fmla="val -17188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CC38A4-FAFB-9216-92ED-0223AB363437}"/>
                </a:ext>
              </a:extLst>
            </p:cNvPr>
            <p:cNvSpPr txBox="1"/>
            <p:nvPr/>
          </p:nvSpPr>
          <p:spPr>
            <a:xfrm>
              <a:off x="6643939" y="5595946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nombre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3BFA58-B057-3DAC-3CA0-A78C6FAA3949}"/>
                </a:ext>
              </a:extLst>
            </p:cNvPr>
            <p:cNvSpPr txBox="1"/>
            <p:nvPr/>
          </p:nvSpPr>
          <p:spPr>
            <a:xfrm>
              <a:off x="6643939" y="5953226"/>
              <a:ext cx="244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texto descriptivo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0AC689-A46A-BF5A-A85A-5598654CAECB}"/>
                </a:ext>
              </a:extLst>
            </p:cNvPr>
            <p:cNvSpPr txBox="1"/>
            <p:nvPr/>
          </p:nvSpPr>
          <p:spPr>
            <a:xfrm>
              <a:off x="6643939" y="6310501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dibujo o esquema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B3B3C8A-EF6B-3C6A-B12F-DE6A8FCE29C6}"/>
              </a:ext>
            </a:extLst>
          </p:cNvPr>
          <p:cNvGrpSpPr/>
          <p:nvPr/>
        </p:nvGrpSpPr>
        <p:grpSpPr>
          <a:xfrm>
            <a:off x="6108758" y="714734"/>
            <a:ext cx="3037789" cy="2492144"/>
            <a:chOff x="6108758" y="714734"/>
            <a:chExt cx="3037789" cy="2492144"/>
          </a:xfrm>
        </p:grpSpPr>
        <p:sp>
          <p:nvSpPr>
            <p:cNvPr id="35" name="Llamada de nube 34">
              <a:extLst>
                <a:ext uri="{FF2B5EF4-FFF2-40B4-BE49-F238E27FC236}">
                  <a16:creationId xmlns:a16="http://schemas.microsoft.com/office/drawing/2014/main" id="{B9FFE699-7257-7EF2-DAA4-7F2285BA3751}"/>
                </a:ext>
              </a:extLst>
            </p:cNvPr>
            <p:cNvSpPr/>
            <p:nvPr/>
          </p:nvSpPr>
          <p:spPr>
            <a:xfrm>
              <a:off x="6108758" y="714734"/>
              <a:ext cx="3037789" cy="2492144"/>
            </a:xfrm>
            <a:prstGeom prst="cloudCallout">
              <a:avLst>
                <a:gd name="adj1" fmla="val -76145"/>
                <a:gd name="adj2" fmla="val -6136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44DD8-44E4-6770-91C1-810F46AE797E}"/>
                </a:ext>
              </a:extLst>
            </p:cNvPr>
            <p:cNvSpPr txBox="1"/>
            <p:nvPr/>
          </p:nvSpPr>
          <p:spPr>
            <a:xfrm>
              <a:off x="6662123" y="1066553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Pescadores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CD32E-58DD-E477-58B0-96B9D18C533E}"/>
                </a:ext>
              </a:extLst>
            </p:cNvPr>
            <p:cNvSpPr txBox="1"/>
            <p:nvPr/>
          </p:nvSpPr>
          <p:spPr>
            <a:xfrm>
              <a:off x="6662123" y="1423833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Ganaderos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9AA2DF-85E0-E33A-89E8-AE0CCFC33CC8}"/>
                </a:ext>
              </a:extLst>
            </p:cNvPr>
            <p:cNvSpPr txBox="1"/>
            <p:nvPr/>
          </p:nvSpPr>
          <p:spPr>
            <a:xfrm>
              <a:off x="6662123" y="1781113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Cazadores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B4BA7-EA74-026D-8620-04552A70F6FC}"/>
                </a:ext>
              </a:extLst>
            </p:cNvPr>
            <p:cNvSpPr txBox="1"/>
            <p:nvPr/>
          </p:nvSpPr>
          <p:spPr>
            <a:xfrm>
              <a:off x="6662123" y="2138393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Marismas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930A0E6A-A85E-B4F5-3A5D-CA27CAEAF367}"/>
                </a:ext>
              </a:extLst>
            </p:cNvPr>
            <p:cNvSpPr txBox="1"/>
            <p:nvPr/>
          </p:nvSpPr>
          <p:spPr>
            <a:xfrm>
              <a:off x="6662123" y="2495673"/>
              <a:ext cx="2036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Clima cambiante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85625644-77CE-8153-E840-26C5844A51AB}"/>
              </a:ext>
            </a:extLst>
          </p:cNvPr>
          <p:cNvSpPr/>
          <p:nvPr/>
        </p:nvSpPr>
        <p:spPr>
          <a:xfrm>
            <a:off x="1546412" y="2001626"/>
            <a:ext cx="564776" cy="1701889"/>
          </a:xfrm>
          <a:prstGeom prst="downArrow">
            <a:avLst>
              <a:gd name="adj1" fmla="val 50000"/>
              <a:gd name="adj2" fmla="val 714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abajo 22">
            <a:extLst>
              <a:ext uri="{FF2B5EF4-FFF2-40B4-BE49-F238E27FC236}">
                <a16:creationId xmlns:a16="http://schemas.microsoft.com/office/drawing/2014/main" id="{BF24944C-C61F-778F-4008-433D61B79F71}"/>
              </a:ext>
            </a:extLst>
          </p:cNvPr>
          <p:cNvSpPr/>
          <p:nvPr/>
        </p:nvSpPr>
        <p:spPr>
          <a:xfrm>
            <a:off x="1546412" y="4404282"/>
            <a:ext cx="564776" cy="1248857"/>
          </a:xfrm>
          <a:prstGeom prst="downArrow">
            <a:avLst>
              <a:gd name="adj1" fmla="val 50000"/>
              <a:gd name="adj2" fmla="val 714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581EF97-91DC-8F13-EB09-AB577A1487AE}"/>
              </a:ext>
            </a:extLst>
          </p:cNvPr>
          <p:cNvGrpSpPr/>
          <p:nvPr/>
        </p:nvGrpSpPr>
        <p:grpSpPr>
          <a:xfrm>
            <a:off x="3175115" y="1591953"/>
            <a:ext cx="1958138" cy="369332"/>
            <a:chOff x="3175115" y="1591953"/>
            <a:chExt cx="195813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A3142E-3B2F-934B-0503-0C24C5F70AF2}"/>
                </a:ext>
              </a:extLst>
            </p:cNvPr>
            <p:cNvSpPr txBox="1"/>
            <p:nvPr/>
          </p:nvSpPr>
          <p:spPr>
            <a:xfrm>
              <a:off x="4196778" y="1591953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Fase I, II</a:t>
              </a:r>
            </a:p>
          </p:txBody>
        </p: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0B95F16A-6A1A-9F8B-03E2-429FF0F1EADA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>
              <a:off x="3175115" y="1776619"/>
              <a:ext cx="10216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C7E9F3D-3C6E-B13D-7D6E-345D116D5B37}"/>
              </a:ext>
            </a:extLst>
          </p:cNvPr>
          <p:cNvGrpSpPr/>
          <p:nvPr/>
        </p:nvGrpSpPr>
        <p:grpSpPr>
          <a:xfrm>
            <a:off x="3175115" y="3851989"/>
            <a:ext cx="2416402" cy="369332"/>
            <a:chOff x="3175115" y="3851989"/>
            <a:chExt cx="241640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337F03-7F4A-6C05-2735-F664F5D4C1E0}"/>
                </a:ext>
              </a:extLst>
            </p:cNvPr>
            <p:cNvSpPr txBox="1"/>
            <p:nvPr/>
          </p:nvSpPr>
          <p:spPr>
            <a:xfrm>
              <a:off x="3962545" y="385198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Fase 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II</a:t>
              </a:r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I, I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V, V, VI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1358717D-EA87-3280-2F79-E1F8CCFA6513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75115" y="4033479"/>
              <a:ext cx="787430" cy="3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113DCBF-D23B-4ED9-91BB-E1121D770CF8}"/>
              </a:ext>
            </a:extLst>
          </p:cNvPr>
          <p:cNvGrpSpPr/>
          <p:nvPr/>
        </p:nvGrpSpPr>
        <p:grpSpPr>
          <a:xfrm>
            <a:off x="3169505" y="5681721"/>
            <a:ext cx="2021649" cy="369332"/>
            <a:chOff x="3169505" y="5681721"/>
            <a:chExt cx="202164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DE877-2AF7-F585-44D6-E7777967A77B}"/>
                </a:ext>
              </a:extLst>
            </p:cNvPr>
            <p:cNvSpPr txBox="1"/>
            <p:nvPr/>
          </p:nvSpPr>
          <p:spPr>
            <a:xfrm>
              <a:off x="4291356" y="5681721"/>
              <a:ext cx="899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Fase V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44353A21-0178-73C5-057C-6894284B64C2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3169505" y="5863205"/>
              <a:ext cx="1121851" cy="31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6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3B2599-24EB-7532-7A38-B0B8A18F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0"/>
            <a:ext cx="9851572" cy="68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la imagen de un campo&#10;&#10;Descripción generada automáticamente con confianza baja">
            <a:extLst>
              <a:ext uri="{FF2B5EF4-FFF2-40B4-BE49-F238E27FC236}">
                <a16:creationId xmlns:a16="http://schemas.microsoft.com/office/drawing/2014/main" id="{9FDA8953-B3EB-3F16-3B97-88CB65C5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9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418</Words>
  <Application>Microsoft Macintosh PowerPoint</Application>
  <PresentationFormat>A4 Paper (210x297 mm)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1</cp:revision>
  <dcterms:created xsi:type="dcterms:W3CDTF">2025-05-06T18:12:12Z</dcterms:created>
  <dcterms:modified xsi:type="dcterms:W3CDTF">2025-05-11T10:17:36Z</dcterms:modified>
</cp:coreProperties>
</file>